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11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71B3F-50CF-4950-A3C4-DE6C13D91102}" type="datetimeFigureOut">
              <a:rPr lang="bg-BG" smtClean="0"/>
              <a:t>25.09.2025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B3CC4-3279-4E94-A22C-40509761EDFB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424" y="1663712"/>
            <a:ext cx="9556376" cy="5059818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1846729" y="224166"/>
            <a:ext cx="8695765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 проект „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Здрави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силни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първа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възрастова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„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Слънчо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 за </a:t>
            </a:r>
            <a:r>
              <a:rPr lang="ru-RU" sz="2800" b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учебната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2025-2026 год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effectLst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4" y="770965"/>
            <a:ext cx="5753101" cy="5719481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5950325" y="770966"/>
            <a:ext cx="6241675" cy="6397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Мини проект „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силни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 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разработен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съответствие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 един от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главните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стратегически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приоритети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ДГ „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Първи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юни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“,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който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цели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осигуряване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условия 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физическа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участие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спортни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дейности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Създаване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поддържане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благоприятна среда 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осигуряване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условия 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физическа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участие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спортни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дейности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Физическата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активност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е от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голямо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значение 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здравето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подрастващите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деца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същото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време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ключов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елемент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по-плавната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адаптация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децата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първа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група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им се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създаде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емоционален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комфорт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режима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детската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градина.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968189" y="944957"/>
            <a:ext cx="10542493" cy="5607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Цел на проекта: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Формиране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емоционално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-позитивно отношение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движението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част от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здравословния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начин на живот.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1.Формиране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двигателна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култура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2.Взаимодействие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със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семейството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активен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партнъор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образователно-възпитателния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процес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3.Формиране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емоционално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-позитивно отношение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към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здравословния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начина живот.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effectLst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Очаквани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резултати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1.Усвоени система от правила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като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условие за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здравословен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начин на живот.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2.Придобити практически умения за приложение на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усвоените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знания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различни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ситуации.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effectLst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355" y="365760"/>
            <a:ext cx="6307455" cy="6216015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215900" y="366395"/>
            <a:ext cx="5546090" cy="621538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txBody>
          <a:bodyPr wrap="none">
            <a:noAutofit/>
          </a:bodyPr>
          <a:lstStyle/>
          <a:p>
            <a:pPr>
              <a:lnSpc>
                <a:spcPct val="107000"/>
              </a:lnSpc>
            </a:pP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Дейности:</a:t>
            </a:r>
          </a:p>
          <a:p>
            <a:pPr>
              <a:lnSpc>
                <a:spcPct val="107000"/>
              </a:lnSpc>
            </a:pPr>
            <a:endParaRPr lang="bg-BG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М.Септември,2025г.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Ателие „Седем скока“, Тема: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„Спортуваме заедно-Ден на спорта“- децата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изпълняват музикални подвижни игри на открито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цел укрепване на здравето и емоционална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удовлетвореност.</a:t>
            </a:r>
          </a:p>
          <a:p>
            <a:pPr>
              <a:lnSpc>
                <a:spcPct val="107000"/>
              </a:lnSpc>
            </a:pPr>
            <a:endParaRPr lang="bg-BG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М.Октомври,2025г.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Ателие „Седем скока“, Тема „Забавни игри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открито“-децата изпълняват естествено-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приложни движения на открито.</a:t>
            </a:r>
          </a:p>
          <a:p>
            <a:pPr>
              <a:lnSpc>
                <a:spcPct val="107000"/>
              </a:lnSpc>
            </a:pPr>
            <a:endParaRPr lang="bg-BG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М.Ноември,2025г.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Ателие „Седем скока“, Тема „Забавни игри 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открито“-децата изпълняват естествено-</a:t>
            </a:r>
            <a:b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приложни движения на открито.</a:t>
            </a:r>
            <a:endParaRPr lang="bg-BG" dirty="0" smtClean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bg-BG" dirty="0" smtClean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2"/>
          <a:srcRect l="28215" t="57669"/>
          <a:stretch/>
        </p:blipFill>
        <p:spPr>
          <a:xfrm>
            <a:off x="4948518" y="3729318"/>
            <a:ext cx="3781144" cy="286870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635092" y="719391"/>
            <a:ext cx="5174037" cy="6415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bg-BG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м. Декември, 2025 г</a:t>
            </a: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Ателие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Седем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ноти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Тема: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Елхичка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красива»-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децата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аедно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със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своите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родители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изпълняват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музикално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подвижни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игри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07000"/>
              </a:lnSpc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bg-BG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м. </a:t>
            </a:r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Април,2026г</a:t>
            </a:r>
            <a:r>
              <a:rPr lang="bg-BG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bg-BG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Ателие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Седем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стъпки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»,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Тема:»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Пролетни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игри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»-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децата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аедно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със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</a:rPr>
              <a:t>своите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b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родители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участват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в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игри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със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</a:rPr>
              <a:t>състезателен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 характер.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bg-BG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7065" r="7666" b="21669"/>
          <a:stretch/>
        </p:blipFill>
        <p:spPr>
          <a:xfrm>
            <a:off x="5809129" y="502024"/>
            <a:ext cx="6212100" cy="589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26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344</Words>
  <Application>Microsoft Office PowerPoint</Application>
  <PresentationFormat>Широк екран</PresentationFormat>
  <Paragraphs>15</Paragraphs>
  <Slides>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ДГ Слънце 1</dc:creator>
  <cp:lastModifiedBy>ДГ Слънце 1</cp:lastModifiedBy>
  <cp:revision>10</cp:revision>
  <dcterms:created xsi:type="dcterms:W3CDTF">2025-09-25T04:34:00Z</dcterms:created>
  <dcterms:modified xsi:type="dcterms:W3CDTF">2025-09-25T07:59:42Z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96C40D55BE1F451EAB54DBF36BD677A0_12</vt:lpwstr>
  </property>
  <property fmtid="{D5CDD505-2E9C-101B-9397-08002B2CF9AE}" pid="3" name="KSOProductBuildVer">
    <vt:lpwstr>1033-12.2.0.22549</vt:lpwstr>
  </property>
</Properties>
</file>